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15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3920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6704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6836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710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83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0835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922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0647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587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2856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1224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F8A656C-0806-4677-A38B-DA5DF0F3C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B5E1885A-B168-C748-2B37-72319766E7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BEF8C6D-8BB3-473A-9607-D7381CC5C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7"/>
            <a:ext cx="3859952" cy="5215839"/>
          </a:xfrm>
          <a:prstGeom prst="roundRect">
            <a:avLst>
              <a:gd name="adj" fmla="val 265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C26A7-11DF-42FE-8AA9-D2FA5FAE23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6219" y="795509"/>
            <a:ext cx="3507023" cy="3011340"/>
          </a:xfrm>
        </p:spPr>
        <p:txBody>
          <a:bodyPr>
            <a:normAutofit/>
          </a:bodyPr>
          <a:lstStyle/>
          <a:p>
            <a:r>
              <a:rPr lang="en-US" sz="5000" dirty="0"/>
              <a:t>Inventory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4F033C-EF90-48C9-872F-AE4B6526C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6219" y="3898924"/>
            <a:ext cx="3507023" cy="196038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Coder: Santonu Ghosh</a:t>
            </a:r>
          </a:p>
          <a:p>
            <a:r>
              <a:rPr lang="en-US" dirty="0"/>
              <a:t>I am coding an app that can monitor and update the product inventory of any retail store in real time. 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AE9ADF75-5F35-4ED5-BCC5-F91FC616F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26218" y="830591"/>
            <a:ext cx="2987899" cy="2987899"/>
          </a:xfrm>
          <a:prstGeom prst="arc">
            <a:avLst>
              <a:gd name="adj1" fmla="val 16200000"/>
              <a:gd name="adj2" fmla="val 114657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B784DB-3A92-422A-91C1-77AAC1CEC8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499" y="168089"/>
            <a:ext cx="6645834" cy="2776816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CBA1296-F5B3-4ECD-BFF0-6C366B6623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499" y="3112994"/>
            <a:ext cx="6645835" cy="357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3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28</Words>
  <Application>Microsoft Office PowerPoint</Application>
  <PresentationFormat>Widescreen</PresentationFormat>
  <Paragraphs>3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Next LT Pro</vt:lpstr>
      <vt:lpstr>Calibri</vt:lpstr>
      <vt:lpstr>Tw Cen MT</vt:lpstr>
      <vt:lpstr>ShapesVTI</vt:lpstr>
      <vt:lpstr>Inventory Management System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Inventory Management System</dc:title>
  <dc:creator>Santonu Ghosh</dc:creator>
  <cp:lastModifiedBy>Santonu Ghosh</cp:lastModifiedBy>
  <cp:revision>1</cp:revision>
  <dcterms:created xsi:type="dcterms:W3CDTF">2022-04-27T02:14:44Z</dcterms:created>
  <dcterms:modified xsi:type="dcterms:W3CDTF">2022-04-27T02:19:48Z</dcterms:modified>
</cp:coreProperties>
</file>

<file path=docProps/thumbnail.jpeg>
</file>